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E42B-2973-4DFF-4000-89CA51BCC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9F1DE-C2D4-282C-1655-04E95135E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3B199-E0FF-1F31-18FD-5199C710F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073B-079C-1535-E636-37410372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041B0-E07E-D53E-E390-C82D2E90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612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C3C1-2AD3-F2F0-6E70-70B6951A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8F196-2565-F16A-D5AC-37E138819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86F6C-6AB9-32A1-78B2-316CEBBEC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74495-D6AF-D63D-7742-C1079BD1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9C866-5035-4F8F-3638-932AC466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97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73DEE-447B-EC54-DE8D-F4244270AB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2C4AA-90BA-3E8F-CCA9-C218CFE8D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BDD31-20B1-AA91-1D5B-864D6F813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198DD-BA77-CEB0-42F6-6A82C7E0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D4D6F-AF9F-3276-A860-98D173D4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47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0AF6-087F-BB3F-AB08-25A1C3CE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3B19B-4DB1-8B1C-7CFF-46AA2F966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A1EE0-8CA5-FD0F-806A-2E661A26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BFFF4-BDBC-3C07-D3E4-61F9348C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DD5F5-78EF-DF4F-67D2-42F2EEC3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957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6B141-AA75-FE1F-C9C0-F8A8E4C2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8C7E8-9041-0110-0FE3-386F33CF8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B127D-DA77-6E81-15D8-A750BC4D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38C60-D24F-9A02-88A9-64584D1D8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BBD0F-2EEB-C66E-56A6-20EA4B81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4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69DEB-CC46-2C72-BB19-A10D0D8E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D6900-DD5B-DD2C-E6F8-BB9FFA0BF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9317D-7030-789E-8754-C72C1DA46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828E4-9248-7C9B-41A1-8BE72B247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44863-ACF9-EED2-E32E-B2D67649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F9480-DA9E-81E8-C7AD-FD79BF28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26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867E-4A62-2BCD-6238-7A5BA69D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AD202-C7C7-78A5-AD63-8EE53D842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0859D-3392-FB72-708C-93AAE7D8F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F7502-F123-1F04-A024-4C7CC14F6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0ACED-82D8-867C-9E81-FC93EE030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74F83-9694-FAF7-CE4D-27913304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D6D14-707B-DAB8-FFAC-D6AD06EBA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BDCAF7-55D0-E3A3-E449-0E980C1B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9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C389-5C6F-26EC-BE4B-DB80905F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1F398B-5E22-966F-3EC8-4AC953F3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E18F4-7858-64DE-E0BF-62945A68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08143-9FCB-1D01-4F8B-46EDDBBB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17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20FAAB-71E2-398B-16D0-52F54C457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DDEEC7-28B6-7660-954C-D8A5774E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97C39-7EB4-2997-28AF-8777CD29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64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D56D-1B64-9AA5-53BB-4D9EF6C3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6072-8B91-2E54-13D0-507E6021A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8EAF9-C9A2-99E4-FCFE-D8B6F419B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5E5BD-F585-D061-8425-208ACB92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6FB82-3C86-6BD2-D0F6-1CED7A65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E4514-FA16-C4E6-CD3A-E59748FB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63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82DE-2C35-12BE-53AB-D11BC3688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F703C-60F6-E236-A1FC-AD8333296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0CC36-4072-141A-6AD2-6AF620C9A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79D3C-F7DC-C534-E634-51CF163E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94F17-BE83-427B-4695-D8431FAF0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09B8E-BF01-1354-8C6D-B7A59E9B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09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7ED48-47F0-8628-00E3-90E0EF2D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E83C0-8E6C-9632-1C01-FEBE6F82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32E69-C0FA-C96A-5AE2-1876059F7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2C6FB-28C0-464E-8F91-061977FA8A80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3A908-9002-9176-D1B3-5A8F12E1F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BACAC-EFD5-7402-1F85-8FE42C591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BA269-0B5B-4B26-8C20-1C1BDB4D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0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7212D3-6419-4EAF-46A1-49B9D209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Screen Recording 2025-07-25 102741">
            <a:hlinkClick r:id="" action="ppaction://media"/>
            <a:extLst>
              <a:ext uri="{FF2B5EF4-FFF2-40B4-BE49-F238E27FC236}">
                <a16:creationId xmlns:a16="http://schemas.microsoft.com/office/drawing/2014/main" id="{36D2915B-2377-5CCA-C1A5-810E1438A7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96" y="365125"/>
            <a:ext cx="11805007" cy="6034105"/>
          </a:xfrm>
        </p:spPr>
      </p:pic>
    </p:spTree>
    <p:extLst>
      <p:ext uri="{BB962C8B-B14F-4D97-AF65-F5344CB8AC3E}">
        <p14:creationId xmlns:p14="http://schemas.microsoft.com/office/powerpoint/2010/main" val="378841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Hemanth Reddy Myla</dc:creator>
  <cp:lastModifiedBy>Hemanth Reddy Myla</cp:lastModifiedBy>
  <cp:revision>1</cp:revision>
  <dcterms:created xsi:type="dcterms:W3CDTF">2025-07-25T04:59:45Z</dcterms:created>
  <dcterms:modified xsi:type="dcterms:W3CDTF">2025-07-25T05:00:17Z</dcterms:modified>
</cp:coreProperties>
</file>